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9AB0-4B95-4AA1-81F0-2756818DC594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8026651-4B32-49AF-8876-622F0D2FE15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9AB0-4B95-4AA1-81F0-2756818DC594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26651-4B32-49AF-8876-622F0D2FE1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8026651-4B32-49AF-8876-622F0D2FE15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9AB0-4B95-4AA1-81F0-2756818DC594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9AB0-4B95-4AA1-81F0-2756818DC594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8026651-4B32-49AF-8876-622F0D2FE15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9AB0-4B95-4AA1-81F0-2756818DC594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8026651-4B32-49AF-8876-622F0D2FE15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A5E9AB0-4B95-4AA1-81F0-2756818DC594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26651-4B32-49AF-8876-622F0D2FE15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9AB0-4B95-4AA1-81F0-2756818DC594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8026651-4B32-49AF-8876-622F0D2FE15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9AB0-4B95-4AA1-81F0-2756818DC594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8026651-4B32-49AF-8876-622F0D2FE1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9AB0-4B95-4AA1-81F0-2756818DC594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026651-4B32-49AF-8876-622F0D2FE1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8026651-4B32-49AF-8876-622F0D2FE15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9AB0-4B95-4AA1-81F0-2756818DC594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8026651-4B32-49AF-8876-622F0D2FE15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A5E9AB0-4B95-4AA1-81F0-2756818DC594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A5E9AB0-4B95-4AA1-81F0-2756818DC594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8026651-4B32-49AF-8876-622F0D2FE15E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The curriculum is based on the Washington state science standards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Earth Science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Julie Nelson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0281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 and Make Up 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023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Assignments are accepted until the last day of the unit (the day before the test). No more than one late assignment will be accepted</a:t>
            </a:r>
            <a:r>
              <a:rPr lang="en-US" dirty="0"/>
              <a:t> per day</a:t>
            </a:r>
            <a:r>
              <a:rPr lang="en-US" dirty="0" smtClean="0"/>
              <a:t>, and the grade for late assignments will be reduced. </a:t>
            </a:r>
          </a:p>
          <a:p>
            <a:endParaRPr lang="en-US" dirty="0"/>
          </a:p>
          <a:p>
            <a:r>
              <a:rPr lang="en-US" dirty="0" smtClean="0"/>
              <a:t>Make up tests: students have one day for every day of excused absence to make up a test. They may be made up before or after school or during lunch.</a:t>
            </a:r>
          </a:p>
          <a:p>
            <a:endParaRPr lang="en-US" dirty="0"/>
          </a:p>
          <a:p>
            <a:r>
              <a:rPr lang="en-US" dirty="0" smtClean="0"/>
              <a:t>Missed labs: students have one week to make up labs. They may be done before or after school or on Tuesday during lunch.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003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/>
              <a:t> </a:t>
            </a:r>
            <a:r>
              <a:rPr lang="en-US" dirty="0" smtClean="0"/>
              <a:t>Grade Science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numCol="2"/>
          <a:lstStyle/>
          <a:p>
            <a:pPr marL="0" indent="0">
              <a:buNone/>
            </a:pPr>
            <a:r>
              <a:rPr lang="en-US" dirty="0" smtClean="0"/>
              <a:t>Sun Earth Moon System</a:t>
            </a:r>
          </a:p>
          <a:p>
            <a:pPr marL="0" indent="0">
              <a:buNone/>
            </a:pPr>
            <a:r>
              <a:rPr lang="en-US" dirty="0" smtClean="0"/>
              <a:t>Phases of the Moon and Eclipses</a:t>
            </a:r>
          </a:p>
          <a:p>
            <a:pPr marL="0" indent="0">
              <a:buNone/>
            </a:pPr>
            <a:r>
              <a:rPr lang="en-US" dirty="0" smtClean="0"/>
              <a:t>Matter, Mass and Density</a:t>
            </a:r>
          </a:p>
          <a:p>
            <a:pPr marL="0" indent="0">
              <a:buNone/>
            </a:pPr>
            <a:r>
              <a:rPr lang="en-US" dirty="0" smtClean="0"/>
              <a:t>The Atmosphere</a:t>
            </a:r>
          </a:p>
          <a:p>
            <a:pPr marL="0" indent="0">
              <a:buNone/>
            </a:pPr>
            <a:r>
              <a:rPr lang="en-US" dirty="0" smtClean="0"/>
              <a:t>Weather Factors</a:t>
            </a:r>
          </a:p>
          <a:p>
            <a:pPr marL="0" indent="0">
              <a:buNone/>
            </a:pPr>
            <a:r>
              <a:rPr lang="en-US" dirty="0" smtClean="0"/>
              <a:t>Air Masses and Fronts</a:t>
            </a:r>
          </a:p>
          <a:p>
            <a:pPr marL="0" indent="0">
              <a:buNone/>
            </a:pPr>
            <a:r>
              <a:rPr lang="en-US" dirty="0" smtClean="0"/>
              <a:t>The Water Cycle and Clouds</a:t>
            </a:r>
          </a:p>
          <a:p>
            <a:pPr marL="0" indent="0">
              <a:buNone/>
            </a:pPr>
            <a:r>
              <a:rPr lang="en-US" dirty="0" smtClean="0"/>
              <a:t>Inside the Earth</a:t>
            </a:r>
          </a:p>
          <a:p>
            <a:pPr marL="0" indent="0">
              <a:buNone/>
            </a:pPr>
            <a:r>
              <a:rPr lang="en-US" dirty="0" smtClean="0"/>
              <a:t>Plate Tectonics</a:t>
            </a:r>
          </a:p>
          <a:p>
            <a:pPr marL="0" indent="0">
              <a:buNone/>
            </a:pPr>
            <a:r>
              <a:rPr lang="en-US" dirty="0" smtClean="0"/>
              <a:t>Earthquakes and Volcanoes</a:t>
            </a:r>
          </a:p>
          <a:p>
            <a:pPr marL="0" indent="0">
              <a:buNone/>
            </a:pPr>
            <a:r>
              <a:rPr lang="en-US" dirty="0" smtClean="0"/>
              <a:t>The Rock Cycle</a:t>
            </a:r>
          </a:p>
          <a:p>
            <a:pPr marL="0" indent="0">
              <a:buNone/>
            </a:pPr>
            <a:r>
              <a:rPr lang="en-US" dirty="0" smtClean="0"/>
              <a:t>Earth’s History</a:t>
            </a:r>
          </a:p>
          <a:p>
            <a:pPr marL="0" indent="0">
              <a:buNone/>
            </a:pPr>
            <a:r>
              <a:rPr lang="en-US" dirty="0" smtClean="0"/>
              <a:t>The Solar System</a:t>
            </a:r>
          </a:p>
          <a:p>
            <a:pPr marL="0" indent="0">
              <a:buNone/>
            </a:pPr>
            <a:r>
              <a:rPr lang="en-US" dirty="0" smtClean="0"/>
              <a:t>Investigations (all year)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653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33095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Unit calendars (examples on desks) are handed out at the beginning of the unit with the unit review guide.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All </a:t>
            </a:r>
            <a:r>
              <a:rPr lang="en-US" dirty="0"/>
              <a:t>unit assignments are in the pink bin and on-line at the beginning of each unit.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731520" lvl="1" indent="-457200">
              <a:buFont typeface="+mj-lt"/>
              <a:buAutoNum type="arabicPeriod"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750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Successful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Keep </a:t>
            </a:r>
            <a:r>
              <a:rPr lang="en-US" sz="3600" dirty="0"/>
              <a:t>current on assignments.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Complete review guide with care and study it.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test does not have any questions not covered in the review guide, and the review guide does not ask anything that is not asked on the test.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119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Autofit/>
          </a:bodyPr>
          <a:lstStyle/>
          <a:p>
            <a:r>
              <a:rPr lang="en-US" sz="2200" dirty="0" smtClean="0"/>
              <a:t>‘C’ work is what we do in class. These assignments teach the state standards and are practice for the test. Full points on ‘C’ work and test = a grade of 75%</a:t>
            </a:r>
          </a:p>
          <a:p>
            <a:endParaRPr lang="en-US" sz="2200" dirty="0"/>
          </a:p>
          <a:p>
            <a:r>
              <a:rPr lang="en-US" sz="2200" dirty="0" smtClean="0"/>
              <a:t>‘B’ work. Student choose from a selection of assignments. Most need to be typed. Completion shows a higher mastery of the content and raises grade to a maximum of 85%. </a:t>
            </a:r>
          </a:p>
          <a:p>
            <a:endParaRPr lang="en-US" sz="2200" dirty="0"/>
          </a:p>
          <a:p>
            <a:r>
              <a:rPr lang="en-US" sz="2200" dirty="0" smtClean="0"/>
              <a:t>‘A’ </a:t>
            </a:r>
            <a:r>
              <a:rPr lang="en-US" sz="2200" dirty="0"/>
              <a:t>work. Student choose from a selection of assignments. Most need to be typed. </a:t>
            </a:r>
            <a:r>
              <a:rPr lang="en-US" sz="2200" dirty="0" smtClean="0"/>
              <a:t>Completion </a:t>
            </a:r>
            <a:r>
              <a:rPr lang="en-US" sz="2200" dirty="0"/>
              <a:t>shows </a:t>
            </a:r>
            <a:r>
              <a:rPr lang="en-US" sz="2200" dirty="0" smtClean="0"/>
              <a:t>the highest mastery </a:t>
            </a:r>
            <a:r>
              <a:rPr lang="en-US" sz="2200" dirty="0"/>
              <a:t>of the content and raises grade to a maximum of </a:t>
            </a:r>
            <a:r>
              <a:rPr lang="en-US" sz="2200" dirty="0" smtClean="0"/>
              <a:t>100%.</a:t>
            </a:r>
          </a:p>
          <a:p>
            <a:endParaRPr lang="en-US" sz="2200" dirty="0"/>
          </a:p>
          <a:p>
            <a:r>
              <a:rPr lang="en-US" sz="2200" dirty="0" smtClean="0"/>
              <a:t>Missing ‘B’ and ‘A’ work show as a zero in the grade book.</a:t>
            </a:r>
            <a:endParaRPr lang="en-US" sz="22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764141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400"/>
          </a:xfrm>
        </p:spPr>
        <p:txBody>
          <a:bodyPr>
            <a:normAutofit fontScale="90000"/>
          </a:bodyPr>
          <a:lstStyle/>
          <a:p>
            <a:r>
              <a:rPr lang="en-US" dirty="0"/>
              <a:t>Class Website</a:t>
            </a:r>
            <a:br>
              <a:rPr lang="en-US" dirty="0"/>
            </a:br>
            <a:r>
              <a:rPr lang="en-US" dirty="0"/>
              <a:t>http://www.weebly.com/weebly/main.php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0"/>
            <a:ext cx="8429625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0906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573" y="1527175"/>
            <a:ext cx="8456341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2849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Current Unit Tab</a:t>
            </a:r>
            <a:br>
              <a:rPr lang="en-US" dirty="0" smtClean="0"/>
            </a:br>
            <a:r>
              <a:rPr lang="en-US" dirty="0" smtClean="0"/>
              <a:t>A scroll down list of assignments 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25" y="1752435"/>
            <a:ext cx="8504238" cy="4121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3849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Current Unit Tab</a:t>
            </a:r>
            <a:endParaRPr lang="en-US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0"/>
            <a:ext cx="3704203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29200" y="1905000"/>
            <a:ext cx="3352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unit calendar and all (C, B and A) assignments are available to be downloaded.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267872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45</TotalTime>
  <Words>414</Words>
  <Application>Microsoft Office PowerPoint</Application>
  <PresentationFormat>On-screen Show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7th Grade Earth Science  Julie Nelson</vt:lpstr>
      <vt:lpstr>7th Grade Science Units</vt:lpstr>
      <vt:lpstr>Unit Format</vt:lpstr>
      <vt:lpstr>Successful Students</vt:lpstr>
      <vt:lpstr>PowerPoint Presentation</vt:lpstr>
      <vt:lpstr>Class Website http://www.weebly.com/weebly/main.php</vt:lpstr>
      <vt:lpstr>Links</vt:lpstr>
      <vt:lpstr>Current Unit Tab A scroll down list of assignments </vt:lpstr>
      <vt:lpstr>Current Unit Tab</vt:lpstr>
      <vt:lpstr>Late and Make Up Assignments</vt:lpstr>
    </vt:vector>
  </TitlesOfParts>
  <Company>KSD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7th Grade Earth Science  Julie Nelson</dc:title>
  <dc:creator>tech</dc:creator>
  <cp:lastModifiedBy>tech</cp:lastModifiedBy>
  <cp:revision>6</cp:revision>
  <dcterms:created xsi:type="dcterms:W3CDTF">2014-08-19T19:25:10Z</dcterms:created>
  <dcterms:modified xsi:type="dcterms:W3CDTF">2014-08-19T20:10:34Z</dcterms:modified>
</cp:coreProperties>
</file>